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8" r:id="rId8"/>
    <p:sldId id="264" r:id="rId9"/>
    <p:sldId id="267" r:id="rId10"/>
    <p:sldId id="269" r:id="rId11"/>
    <p:sldId id="263" r:id="rId12"/>
    <p:sldId id="271" r:id="rId13"/>
    <p:sldId id="265" r:id="rId14"/>
    <p:sldId id="270" r:id="rId15"/>
    <p:sldId id="277" r:id="rId16"/>
    <p:sldId id="266" r:id="rId17"/>
    <p:sldId id="273" r:id="rId18"/>
    <p:sldId id="275" r:id="rId19"/>
    <p:sldId id="276" r:id="rId20"/>
    <p:sldId id="272" r:id="rId21"/>
    <p:sldId id="262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21" autoAdjust="0"/>
  </p:normalViewPr>
  <p:slideViewPr>
    <p:cSldViewPr>
      <p:cViewPr varScale="1">
        <p:scale>
          <a:sx n="88" d="100"/>
          <a:sy n="88" d="100"/>
        </p:scale>
        <p:origin x="-102" y="-4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2ECF3-47E3-4A63-A38C-08112D5C5730}" type="datetimeFigureOut">
              <a:rPr lang="cs-CZ" smtClean="0"/>
              <a:t>16. 12. 2014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B2128-0FFA-418A-9A0F-A2779253F7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7664357"/>
      </p:ext>
    </p:extLst>
  </p:cSld>
  <p:clrMapOvr>
    <a:masterClrMapping/>
  </p:clrMapOvr>
  <p:transition spd="slow" advTm="10000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2ECF3-47E3-4A63-A38C-08112D5C5730}" type="datetimeFigureOut">
              <a:rPr lang="cs-CZ" smtClean="0"/>
              <a:t>16. 12. 2014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B2128-0FFA-418A-9A0F-A2779253F7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4633623"/>
      </p:ext>
    </p:extLst>
  </p:cSld>
  <p:clrMapOvr>
    <a:masterClrMapping/>
  </p:clrMapOvr>
  <p:transition spd="slow" advTm="10000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2ECF3-47E3-4A63-A38C-08112D5C5730}" type="datetimeFigureOut">
              <a:rPr lang="cs-CZ" smtClean="0"/>
              <a:t>16. 12. 2014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B2128-0FFA-418A-9A0F-A2779253F7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625043"/>
      </p:ext>
    </p:extLst>
  </p:cSld>
  <p:clrMapOvr>
    <a:masterClrMapping/>
  </p:clrMapOvr>
  <p:transition spd="slow" advTm="10000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2ECF3-47E3-4A63-A38C-08112D5C5730}" type="datetimeFigureOut">
              <a:rPr lang="cs-CZ" smtClean="0"/>
              <a:t>16. 12. 2014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B2128-0FFA-418A-9A0F-A2779253F7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1890120"/>
      </p:ext>
    </p:extLst>
  </p:cSld>
  <p:clrMapOvr>
    <a:masterClrMapping/>
  </p:clrMapOvr>
  <p:transition spd="slow" advTm="10000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2ECF3-47E3-4A63-A38C-08112D5C5730}" type="datetimeFigureOut">
              <a:rPr lang="cs-CZ" smtClean="0"/>
              <a:t>16. 12. 2014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B2128-0FFA-418A-9A0F-A2779253F7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284391"/>
      </p:ext>
    </p:extLst>
  </p:cSld>
  <p:clrMapOvr>
    <a:masterClrMapping/>
  </p:clrMapOvr>
  <p:transition spd="slow" advTm="10000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2ECF3-47E3-4A63-A38C-08112D5C5730}" type="datetimeFigureOut">
              <a:rPr lang="cs-CZ" smtClean="0"/>
              <a:t>16. 12. 2014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B2128-0FFA-418A-9A0F-A2779253F7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3997469"/>
      </p:ext>
    </p:extLst>
  </p:cSld>
  <p:clrMapOvr>
    <a:masterClrMapping/>
  </p:clrMapOvr>
  <p:transition spd="slow" advTm="10000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2ECF3-47E3-4A63-A38C-08112D5C5730}" type="datetimeFigureOut">
              <a:rPr lang="cs-CZ" smtClean="0"/>
              <a:t>16. 12. 2014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B2128-0FFA-418A-9A0F-A2779253F7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5712360"/>
      </p:ext>
    </p:extLst>
  </p:cSld>
  <p:clrMapOvr>
    <a:masterClrMapping/>
  </p:clrMapOvr>
  <p:transition spd="slow" advTm="10000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2ECF3-47E3-4A63-A38C-08112D5C5730}" type="datetimeFigureOut">
              <a:rPr lang="cs-CZ" smtClean="0"/>
              <a:t>16. 12. 2014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B2128-0FFA-418A-9A0F-A2779253F7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527572"/>
      </p:ext>
    </p:extLst>
  </p:cSld>
  <p:clrMapOvr>
    <a:masterClrMapping/>
  </p:clrMapOvr>
  <p:transition spd="slow" advTm="10000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2ECF3-47E3-4A63-A38C-08112D5C5730}" type="datetimeFigureOut">
              <a:rPr lang="cs-CZ" smtClean="0"/>
              <a:t>16. 12. 2014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B2128-0FFA-418A-9A0F-A2779253F7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4853360"/>
      </p:ext>
    </p:extLst>
  </p:cSld>
  <p:clrMapOvr>
    <a:masterClrMapping/>
  </p:clrMapOvr>
  <p:transition spd="slow" advTm="10000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2ECF3-47E3-4A63-A38C-08112D5C5730}" type="datetimeFigureOut">
              <a:rPr lang="cs-CZ" smtClean="0"/>
              <a:t>16. 12. 2014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B2128-0FFA-418A-9A0F-A2779253F7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0919673"/>
      </p:ext>
    </p:extLst>
  </p:cSld>
  <p:clrMapOvr>
    <a:masterClrMapping/>
  </p:clrMapOvr>
  <p:transition spd="slow" advTm="10000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2ECF3-47E3-4A63-A38C-08112D5C5730}" type="datetimeFigureOut">
              <a:rPr lang="cs-CZ" smtClean="0"/>
              <a:t>16. 12. 2014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B2128-0FFA-418A-9A0F-A2779253F7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2657725"/>
      </p:ext>
    </p:extLst>
  </p:cSld>
  <p:clrMapOvr>
    <a:masterClrMapping/>
  </p:clrMapOvr>
  <p:transition spd="slow" advTm="10000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87000">
              <a:schemeClr val="accent6">
                <a:lumMod val="45000"/>
                <a:lumOff val="55000"/>
              </a:schemeClr>
            </a:gs>
            <a:gs pos="100000">
              <a:srgbClr val="D1C39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22ECF3-47E3-4A63-A38C-08112D5C5730}" type="datetimeFigureOut">
              <a:rPr lang="cs-CZ" smtClean="0"/>
              <a:t>16. 12. 2014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B2128-0FFA-418A-9A0F-A2779253F7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0352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 advTm="10000">
    <p:wipe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195736" y="188640"/>
            <a:ext cx="4824536" cy="1224135"/>
          </a:xfrm>
        </p:spPr>
        <p:txBody>
          <a:bodyPr/>
          <a:lstStyle/>
          <a:p>
            <a:pPr marL="182880" indent="0">
              <a:buNone/>
            </a:pPr>
            <a:r>
              <a:rPr lang="cs-CZ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S T A V B A</a:t>
            </a:r>
            <a:endParaRPr lang="cs-CZ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916832"/>
            <a:ext cx="4992555" cy="374441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122" y="1340768"/>
            <a:ext cx="3159603" cy="236970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005064"/>
            <a:ext cx="3351624" cy="2513718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1187624" y="5877272"/>
            <a:ext cx="1488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2"/>
                </a:solidFill>
              </a:rPr>
              <a:t>červen 2014</a:t>
            </a:r>
            <a:endParaRPr lang="cs-CZ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893644"/>
      </p:ext>
    </p:extLst>
  </p:cSld>
  <p:clrMapOvr>
    <a:masterClrMapping/>
  </p:clrMapOvr>
  <p:transition spd="slow" advTm="10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3072341" cy="2304256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3516" y="116632"/>
            <a:ext cx="3927688" cy="294576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0" y="3429000"/>
            <a:ext cx="3648406" cy="273630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778" y="3290707"/>
            <a:ext cx="4719776" cy="353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852408"/>
      </p:ext>
    </p:extLst>
  </p:cSld>
  <p:clrMapOvr>
    <a:masterClrMapping/>
  </p:clrMapOvr>
  <p:transition spd="slow" advTm="10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21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21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323528" y="116632"/>
            <a:ext cx="3528392" cy="77809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VYUŽITÍ  MÍSTA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64704"/>
            <a:ext cx="3351624" cy="251371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265" y="130239"/>
            <a:ext cx="3783672" cy="283775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259663"/>
            <a:ext cx="4320480" cy="324036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427486"/>
            <a:ext cx="2790020" cy="324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273298"/>
      </p:ext>
    </p:extLst>
  </p:cSld>
  <p:clrMapOvr>
    <a:masterClrMapping/>
  </p:clrMapOvr>
  <p:transition spd="slow" advTm="10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500"/>
                            </p:stCondLst>
                            <p:childTnLst>
                              <p:par>
                                <p:cTn id="22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343" y="332656"/>
            <a:ext cx="2810407" cy="2107805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07969"/>
            <a:ext cx="2403018" cy="299480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0750" y="3300735"/>
            <a:ext cx="2542384" cy="3395533"/>
          </a:xfrm>
          <a:prstGeom prst="rect">
            <a:avLst/>
          </a:prstGeom>
        </p:spPr>
      </p:pic>
      <p:sp>
        <p:nvSpPr>
          <p:cNvPr id="5" name="Nadpis 1"/>
          <p:cNvSpPr txBox="1">
            <a:spLocks/>
          </p:cNvSpPr>
          <p:nvPr/>
        </p:nvSpPr>
        <p:spPr>
          <a:xfrm>
            <a:off x="323527" y="116632"/>
            <a:ext cx="2296815" cy="201622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POŘÁDEK NA STAVENIŠTI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71" y="2564904"/>
            <a:ext cx="4792544" cy="4020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599461"/>
      </p:ext>
    </p:extLst>
  </p:cSld>
  <p:clrMapOvr>
    <a:masterClrMapping/>
  </p:clrMapOvr>
  <p:transition spd="slow" advTm="10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5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5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25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25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323528" y="116632"/>
            <a:ext cx="2314600" cy="57606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VZKAZY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48680"/>
            <a:ext cx="4372045" cy="284642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" y="3557124"/>
            <a:ext cx="5399606" cy="315616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967" y="3677561"/>
            <a:ext cx="2716813" cy="2808312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846" y="404664"/>
            <a:ext cx="4341053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472468"/>
      </p:ext>
    </p:extLst>
  </p:cSld>
  <p:clrMapOvr>
    <a:masterClrMapping/>
  </p:clrMapOvr>
  <p:transition spd="slow" advTm="20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323527" y="116632"/>
            <a:ext cx="4385657" cy="5040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ÚKLIDOVÉ   PRÁCE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20" y="548680"/>
            <a:ext cx="3567648" cy="267573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70" y="3498074"/>
            <a:ext cx="3432476" cy="317934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185" y="188640"/>
            <a:ext cx="2597967" cy="270621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068960"/>
            <a:ext cx="3690002" cy="3642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594823"/>
      </p:ext>
    </p:extLst>
  </p:cSld>
  <p:clrMapOvr>
    <a:masterClrMapping/>
  </p:clrMapOvr>
  <p:transition spd="slow" advTm="10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4" presetClass="entr" presetSubtype="3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250"/>
                            </p:stCondLst>
                            <p:childTnLst>
                              <p:par>
                                <p:cTn id="14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750"/>
                            </p:stCondLst>
                            <p:childTnLst>
                              <p:par>
                                <p:cTn id="18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250"/>
                            </p:stCondLst>
                            <p:childTnLst>
                              <p:par>
                                <p:cTn id="22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4249" y="2852936"/>
            <a:ext cx="2747744" cy="3663659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315" y="122428"/>
            <a:ext cx="2464366" cy="3285821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333" y="116632"/>
            <a:ext cx="3135600" cy="23517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844824"/>
            <a:ext cx="2531720" cy="3375627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233" y="3547890"/>
            <a:ext cx="2345447" cy="3127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149773"/>
      </p:ext>
    </p:extLst>
  </p:cSld>
  <p:clrMapOvr>
    <a:masterClrMapping/>
  </p:clrMapOvr>
  <p:transition spd="slow" advTm="10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76672"/>
            <a:ext cx="3312368" cy="2484276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476672"/>
            <a:ext cx="3207608" cy="2405706"/>
          </a:xfrm>
          <a:prstGeom prst="rect">
            <a:avLst/>
          </a:prstGeom>
        </p:spPr>
      </p:pic>
      <p:sp>
        <p:nvSpPr>
          <p:cNvPr id="5" name="Nadpis 1"/>
          <p:cNvSpPr txBox="1">
            <a:spLocks/>
          </p:cNvSpPr>
          <p:nvPr/>
        </p:nvSpPr>
        <p:spPr>
          <a:xfrm>
            <a:off x="1115616" y="11901"/>
            <a:ext cx="2592288" cy="50405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DŘÍVE</a:t>
            </a:r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6732240" y="11901"/>
            <a:ext cx="1656184" cy="50405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NYNÍ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068960"/>
            <a:ext cx="2880320" cy="216024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5" y="4293096"/>
            <a:ext cx="2356636" cy="250922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927" y="2931537"/>
            <a:ext cx="4076073" cy="3339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503253"/>
      </p:ext>
    </p:extLst>
  </p:cSld>
  <p:clrMapOvr>
    <a:masterClrMapping/>
  </p:clrMapOvr>
  <p:transition spd="slow" advTm="10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6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3" presetClass="entr" presetSubtype="5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0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3" presetClass="entr" presetSubtype="5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4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750"/>
                            </p:stCondLst>
                            <p:childTnLst>
                              <p:par>
                                <p:cTn id="26" presetID="3" presetClass="entr" presetSubtype="5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250"/>
                            </p:stCondLst>
                            <p:childTnLst>
                              <p:par>
                                <p:cTn id="30" presetID="3" presetClass="entr" presetSubtype="5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 txBox="1">
            <a:spLocks/>
          </p:cNvSpPr>
          <p:nvPr/>
        </p:nvSpPr>
        <p:spPr>
          <a:xfrm>
            <a:off x="1115616" y="11901"/>
            <a:ext cx="2592288" cy="50405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DŘÍVE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6732240" y="-27384"/>
            <a:ext cx="1656184" cy="50405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NYNÍ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76672"/>
            <a:ext cx="3711664" cy="2783748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76672"/>
            <a:ext cx="3744416" cy="2808312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555525"/>
            <a:ext cx="3936438" cy="2952328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959" y="3598091"/>
            <a:ext cx="3822928" cy="286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335029"/>
      </p:ext>
    </p:extLst>
  </p:cSld>
  <p:clrMapOvr>
    <a:masterClrMapping/>
  </p:clrMapOvr>
  <p:transition spd="slow" advTm="10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 txBox="1">
            <a:spLocks/>
          </p:cNvSpPr>
          <p:nvPr/>
        </p:nvSpPr>
        <p:spPr>
          <a:xfrm>
            <a:off x="251520" y="-27384"/>
            <a:ext cx="2592288" cy="50405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DŘÍVE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6732240" y="-27384"/>
            <a:ext cx="1656184" cy="50405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NYNÍ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140968"/>
            <a:ext cx="2664296" cy="355239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471" y="533864"/>
            <a:ext cx="3207608" cy="2405706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996" y="3413650"/>
            <a:ext cx="4392488" cy="329436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620688"/>
            <a:ext cx="3168352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403959"/>
      </p:ext>
    </p:extLst>
  </p:cSld>
  <p:clrMapOvr>
    <a:masterClrMapping/>
  </p:clrMapOvr>
  <p:transition spd="slow" advTm="10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75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25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 txBox="1">
            <a:spLocks/>
          </p:cNvSpPr>
          <p:nvPr/>
        </p:nvSpPr>
        <p:spPr>
          <a:xfrm>
            <a:off x="1115616" y="11901"/>
            <a:ext cx="2592288" cy="50405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DŘÍVE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5583192" y="2940840"/>
            <a:ext cx="1656184" cy="50405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NYNÍ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524" y="515957"/>
            <a:ext cx="3359364" cy="251952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004" y="116632"/>
            <a:ext cx="3600400" cy="27003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212976"/>
            <a:ext cx="2625756" cy="3501008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389922"/>
            <a:ext cx="4432083" cy="3324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017052"/>
      </p:ext>
    </p:extLst>
  </p:cSld>
  <p:clrMapOvr>
    <a:masterClrMapping/>
  </p:clrMapOvr>
  <p:transition spd="slow" advTm="10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6" presetClass="entr" presetSubtype="4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75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250"/>
                            </p:stCondLst>
                            <p:childTnLst>
                              <p:par>
                                <p:cTn id="22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250"/>
                            </p:stCondLst>
                            <p:childTnLst>
                              <p:par>
                                <p:cTn id="27" presetID="16" presetClass="entr" presetSubtype="37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2314600" cy="778098"/>
          </a:xfrm>
        </p:spPr>
        <p:txBody>
          <a:bodyPr>
            <a:normAutofit/>
          </a:bodyPr>
          <a:lstStyle/>
          <a:p>
            <a:r>
              <a:rPr lang="cs-CZ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PŘÍPRAVY</a:t>
            </a:r>
            <a:endParaRPr lang="cs-CZ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56" y="836712"/>
            <a:ext cx="3384376" cy="253828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786871"/>
            <a:ext cx="3375627" cy="253172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95398"/>
            <a:ext cx="3942680" cy="295701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271" y="3717032"/>
            <a:ext cx="3648405" cy="2736304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3932676" y="3374994"/>
            <a:ext cx="2367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2"/>
                </a:solidFill>
              </a:rPr>
              <a:t>stav k 1.7.2014</a:t>
            </a:r>
            <a:endParaRPr lang="cs-CZ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27701"/>
      </p:ext>
    </p:extLst>
  </p:cSld>
  <p:clrMapOvr>
    <a:masterClrMapping/>
  </p:clrMapOvr>
  <p:transition spd="slow" advTm="10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" presetClass="entr" presetSubtype="5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3" presetClass="entr" presetSubtype="5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3" presetClass="entr" presetSubtype="5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500"/>
                            </p:stCondLst>
                            <p:childTnLst>
                              <p:par>
                                <p:cTn id="27" presetID="3" presetClass="entr" presetSubtype="5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323528" y="116632"/>
            <a:ext cx="4320480" cy="5040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RŮZNÉ  AKTIVITY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810" y="3537851"/>
            <a:ext cx="4143712" cy="3107784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777" y="116631"/>
            <a:ext cx="3775919" cy="283193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84" y="1583700"/>
            <a:ext cx="4380613" cy="3285460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1053422" y="1052736"/>
            <a:ext cx="1747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čištění  střechy</a:t>
            </a:r>
            <a:endParaRPr lang="cs-CZ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5940152" y="2948571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2"/>
                </a:solidFill>
              </a:rPr>
              <a:t>zátopová zkouška</a:t>
            </a:r>
            <a:endParaRPr lang="cs-CZ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922188"/>
      </p:ext>
    </p:extLst>
  </p:cSld>
  <p:clrMapOvr>
    <a:masterClrMapping/>
  </p:clrMapOvr>
  <p:transition spd="slow" advTm="10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" presetClass="entr" presetSubtype="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6" presetClass="entr" presetSubtype="4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6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" presetClass="entr" presetSubtype="3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750"/>
                            </p:stCondLst>
                            <p:childTnLst>
                              <p:par>
                                <p:cTn id="23" presetID="16" presetClass="entr" presetSubtype="2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5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750"/>
                            </p:stCondLst>
                            <p:childTnLst>
                              <p:par>
                                <p:cTn id="27" presetID="16" presetClass="entr" presetSubtype="2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9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16632"/>
            <a:ext cx="4320480" cy="324036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3" y="3356992"/>
            <a:ext cx="6377058" cy="3404016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5652120" y="1367480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chemeClr val="accent2"/>
                </a:solidFill>
              </a:rPr>
              <a:t>prosinec 2014</a:t>
            </a:r>
            <a:endParaRPr lang="cs-CZ" sz="24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317796"/>
      </p:ext>
    </p:extLst>
  </p:cSld>
  <p:clrMapOvr>
    <a:masterClrMapping/>
  </p:clrMapOvr>
  <p:transition spd="slow" advTm="10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8" presetClass="entr" presetSubtype="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250"/>
                            </p:stCondLst>
                            <p:childTnLst>
                              <p:par>
                                <p:cTn id="14" presetID="18" presetClass="entr" presetSubtype="1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3199"/>
            <a:ext cx="4499992" cy="310414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780928"/>
            <a:ext cx="5196315" cy="3897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696163"/>
      </p:ext>
    </p:extLst>
  </p:cSld>
  <p:clrMapOvr>
    <a:masterClrMapping/>
  </p:clrMapOvr>
  <p:transition spd="slow" advTm="10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3611893" cy="270892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416" y="2676345"/>
            <a:ext cx="5364087" cy="3903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953680"/>
      </p:ext>
    </p:extLst>
  </p:cSld>
  <p:clrMapOvr>
    <a:masterClrMapping/>
  </p:clrMapOvr>
  <p:transition spd="slow" advTm="10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8" presetClass="entr" presetSubtype="9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1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8352928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678601"/>
      </p:ext>
    </p:extLst>
  </p:cSld>
  <p:clrMapOvr>
    <a:masterClrMapping/>
  </p:clrMapOvr>
  <p:transition spd="slow" advTm="10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29" y="3573016"/>
            <a:ext cx="3611279" cy="270845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69278"/>
            <a:ext cx="2123259" cy="283101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18" y="188640"/>
            <a:ext cx="3456384" cy="259228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395255"/>
            <a:ext cx="3855680" cy="2891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656857"/>
      </p:ext>
    </p:extLst>
  </p:cSld>
  <p:clrMapOvr>
    <a:masterClrMapping/>
  </p:clrMapOvr>
  <p:transition spd="slow" advTm="10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4320480" cy="778098"/>
          </a:xfrm>
        </p:spPr>
        <p:txBody>
          <a:bodyPr>
            <a:noAutofit/>
          </a:bodyPr>
          <a:lstStyle/>
          <a:p>
            <a:r>
              <a:rPr lang="cs-CZ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UŽ   SE   NĚCO   DĚJE</a:t>
            </a:r>
            <a:endParaRPr lang="cs-CZ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724483"/>
            <a:ext cx="3663659" cy="274774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404664"/>
            <a:ext cx="4071704" cy="3053778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058" y="3488968"/>
            <a:ext cx="4351786" cy="326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145579"/>
      </p:ext>
    </p:extLst>
  </p:cSld>
  <p:clrMapOvr>
    <a:masterClrMapping/>
  </p:clrMapOvr>
  <p:transition spd="slow" advTm="10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6" presetClass="entr" presetSubtype="37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6" presetClass="entr" presetSubtype="37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77072"/>
            <a:ext cx="3375627" cy="2531720"/>
          </a:xfrm>
          <a:prstGeom prst="rect">
            <a:avLst/>
          </a:prstGeom>
        </p:spPr>
      </p:pic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2314600" cy="778098"/>
          </a:xfrm>
        </p:spPr>
        <p:txBody>
          <a:bodyPr>
            <a:normAutofit/>
          </a:bodyPr>
          <a:lstStyle/>
          <a:p>
            <a:r>
              <a:rPr lang="cs-CZ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BOURÁNÍ</a:t>
            </a:r>
            <a:endParaRPr lang="cs-CZ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908720"/>
            <a:ext cx="3999696" cy="299977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60648"/>
            <a:ext cx="3888432" cy="2916324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356992"/>
            <a:ext cx="4143712" cy="3107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244634"/>
      </p:ext>
    </p:extLst>
  </p:cSld>
  <p:clrMapOvr>
    <a:masterClrMapping/>
  </p:clrMapOvr>
  <p:transition spd="slow" advTm="10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5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5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955656" cy="2607541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924943"/>
            <a:ext cx="2842103" cy="3789471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376676"/>
            <a:ext cx="2688299" cy="2016224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645024"/>
            <a:ext cx="3495640" cy="262173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390475"/>
            <a:ext cx="3207608" cy="2405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6974"/>
      </p:ext>
    </p:extLst>
  </p:cSld>
  <p:clrMapOvr>
    <a:masterClrMapping/>
  </p:clrMapOvr>
  <p:transition spd="slow" advTm="10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42228"/>
            <a:ext cx="3567648" cy="2675736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46" y="3140968"/>
            <a:ext cx="4047701" cy="303577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260420"/>
            <a:ext cx="3888432" cy="291632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221" y="141662"/>
            <a:ext cx="3860355" cy="289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374677"/>
      </p:ext>
    </p:extLst>
  </p:cSld>
  <p:clrMapOvr>
    <a:masterClrMapping/>
  </p:clrMapOvr>
  <p:transition spd="slow" advTm="10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323528" y="116632"/>
            <a:ext cx="4896544" cy="5040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PROČ  SE  VYMĚŇUJÍ  OKNA ?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97808"/>
            <a:ext cx="3312368" cy="248427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16632"/>
            <a:ext cx="3367357" cy="252551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3" y="3356992"/>
            <a:ext cx="4191717" cy="314378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595" y="2744924"/>
            <a:ext cx="4560507" cy="342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88024"/>
      </p:ext>
    </p:extLst>
  </p:cSld>
  <p:clrMapOvr>
    <a:masterClrMapping/>
  </p:clrMapOvr>
  <p:transition spd="slow" advTm="12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800"/>
                            </p:stCondLst>
                            <p:childTnLst>
                              <p:par>
                                <p:cTn id="12" presetID="4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300"/>
                            </p:stCondLst>
                            <p:childTnLst>
                              <p:par>
                                <p:cTn id="16" presetID="4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8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300"/>
                            </p:stCondLst>
                            <p:childTnLst>
                              <p:par>
                                <p:cTn id="24" presetID="4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323528" y="116632"/>
            <a:ext cx="2314600" cy="77809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STAVĚNÍ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20688"/>
            <a:ext cx="3528392" cy="2646294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446704"/>
            <a:ext cx="3672408" cy="275430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" y="3573016"/>
            <a:ext cx="3648405" cy="273630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372" y="3495288"/>
            <a:ext cx="3855680" cy="2891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995210"/>
      </p:ext>
    </p:extLst>
  </p:cSld>
  <p:clrMapOvr>
    <a:masterClrMapping/>
  </p:clrMapOvr>
  <p:transition spd="slow" advTm="10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1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000"/>
                            </p:stCondLst>
                            <p:childTnLst>
                              <p:par>
                                <p:cTn id="22" presetID="1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ůvod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</TotalTime>
  <Words>47</Words>
  <Application>Microsoft Office PowerPoint</Application>
  <PresentationFormat>Předvádění na obrazovce (4:3)</PresentationFormat>
  <Paragraphs>24</Paragraphs>
  <Slides>24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5" baseType="lpstr">
      <vt:lpstr>Motiv systému Office</vt:lpstr>
      <vt:lpstr>S T A V B A</vt:lpstr>
      <vt:lpstr>PŘÍPRAVY</vt:lpstr>
      <vt:lpstr>Prezentace aplikace PowerPoint</vt:lpstr>
      <vt:lpstr>UŽ   SE   NĚCO   DĚJE</vt:lpstr>
      <vt:lpstr>BOURÁNÍ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 T A V B A</dc:title>
  <dc:creator>zastupce</dc:creator>
  <cp:lastModifiedBy>zastupce</cp:lastModifiedBy>
  <cp:revision>25</cp:revision>
  <dcterms:created xsi:type="dcterms:W3CDTF">2014-12-08T15:31:54Z</dcterms:created>
  <dcterms:modified xsi:type="dcterms:W3CDTF">2014-12-16T11:26:53Z</dcterms:modified>
</cp:coreProperties>
</file>